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10"/>
  </p:notesMasterIdLst>
  <p:sldIdLst>
    <p:sldId id="296" r:id="rId4"/>
    <p:sldId id="299" r:id="rId5"/>
    <p:sldId id="295" r:id="rId6"/>
    <p:sldId id="294" r:id="rId7"/>
    <p:sldId id="298" r:id="rId8"/>
    <p:sldId id="29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B0DDC-31C6-42F6-AABE-8AB6971081E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2A633-B725-4C6E-9DA4-4E5B57D2A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8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ru-RU" sz="4000" dirty="0" smtClean="0"/>
              <a:t>    МБОУ </a:t>
            </a:r>
            <a:r>
              <a:rPr lang="ru-RU" sz="4000" dirty="0" err="1" smtClean="0"/>
              <a:t>Вершино-Дарасунская</a:t>
            </a:r>
            <a:r>
              <a:rPr lang="ru-RU" sz="4000" dirty="0" smtClean="0"/>
              <a:t> СОШ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908721"/>
            <a:ext cx="8382000" cy="7595926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/>
              <a:t>Основы финансовой грамотности</a:t>
            </a:r>
            <a:endParaRPr lang="ru-RU" sz="4400" dirty="0"/>
          </a:p>
          <a:p>
            <a:pPr marL="0" indent="0">
              <a:buNone/>
            </a:pPr>
            <a:r>
              <a:rPr lang="ru-RU" sz="4400" dirty="0" smtClean="0"/>
              <a:t>                      с 2019 года.</a:t>
            </a:r>
          </a:p>
          <a:p>
            <a:pPr marL="0" indent="0">
              <a:buNone/>
            </a:pPr>
            <a:r>
              <a:rPr lang="ru-RU" sz="2800" dirty="0" smtClean="0"/>
              <a:t>Приказ № 134 от 26 октября 2021 года «О проведении мероприятий, направленных на формирование функциональной грамотности обучающихся образовательных учреждений «</a:t>
            </a:r>
            <a:r>
              <a:rPr lang="ru-RU" sz="2800" dirty="0" err="1" smtClean="0"/>
              <a:t>Тунгокоченский</a:t>
            </a:r>
            <a:r>
              <a:rPr lang="ru-RU" sz="2800" dirty="0" smtClean="0"/>
              <a:t> район» (формирование групп, прохождение курсов повышения квалификации до января 2022 года)</a:t>
            </a:r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endParaRPr lang="ru-RU" sz="4400" dirty="0" smtClean="0"/>
          </a:p>
          <a:p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27945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659190"/>
          </a:xfrm>
        </p:spPr>
        <p:txBody>
          <a:bodyPr/>
          <a:lstStyle/>
          <a:p>
            <a:r>
              <a:rPr lang="ru-RU" dirty="0" smtClean="0"/>
              <a:t>В марте  2018 года учитель математики </a:t>
            </a:r>
            <a:r>
              <a:rPr lang="ru-RU" dirty="0" err="1" smtClean="0"/>
              <a:t>Прядкина</a:t>
            </a:r>
            <a:r>
              <a:rPr lang="ru-RU" dirty="0" smtClean="0"/>
              <a:t> Н.Ю. прошла курсы повышения квалификации «Повышение </a:t>
            </a:r>
            <a:r>
              <a:rPr lang="ru-RU" dirty="0"/>
              <a:t>финансовой грамотности обучающихся в рамках реализации основных образовательных </a:t>
            </a:r>
            <a:r>
              <a:rPr lang="ru-RU" dirty="0" smtClean="0"/>
              <a:t>программ»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47881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04664"/>
            <a:ext cx="8382000" cy="5072158"/>
          </a:xfrm>
        </p:spPr>
        <p:txBody>
          <a:bodyPr/>
          <a:lstStyle/>
          <a:p>
            <a:r>
              <a:rPr lang="ru-RU" dirty="0" smtClean="0"/>
              <a:t>В декабре 2020 года учитель обществознания  </a:t>
            </a:r>
            <a:r>
              <a:rPr lang="ru-RU" dirty="0" err="1" smtClean="0"/>
              <a:t>Илякова</a:t>
            </a:r>
            <a:r>
              <a:rPr lang="ru-RU" dirty="0" smtClean="0"/>
              <a:t> Елена Владимировна представила на краевом  </a:t>
            </a:r>
            <a:r>
              <a:rPr lang="ru-RU" dirty="0" err="1" smtClean="0"/>
              <a:t>вебинаре</a:t>
            </a:r>
            <a:r>
              <a:rPr lang="ru-RU" dirty="0" smtClean="0"/>
              <a:t> работу «Финансовая грамотность школьников  как залог успешности  в будущем»</a:t>
            </a:r>
          </a:p>
          <a:p>
            <a:endParaRPr lang="ru-RU" dirty="0"/>
          </a:p>
          <a:p>
            <a:r>
              <a:rPr lang="ru-RU" dirty="0" smtClean="0"/>
              <a:t>Учащиеся принимают участие в </a:t>
            </a:r>
            <a:r>
              <a:rPr lang="ru-RU" dirty="0"/>
              <a:t>онлайн - </a:t>
            </a:r>
            <a:r>
              <a:rPr lang="ru-RU" dirty="0" smtClean="0"/>
              <a:t>уроках </a:t>
            </a:r>
            <a:r>
              <a:rPr lang="ru-RU" dirty="0"/>
              <a:t>по финансовой грамотности, организованными Банком </a:t>
            </a:r>
            <a:r>
              <a:rPr lang="ru-RU" dirty="0" smtClean="0"/>
              <a:t>России, педагоги школы прошли Всероссийский онлайн-зачет по финансовой грамотности базового уровня.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620689"/>
            <a:ext cx="8382000" cy="6254020"/>
          </a:xfrm>
        </p:spPr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 2021-2022 учебном году введены элективные курсы по основам </a:t>
            </a:r>
            <a:r>
              <a:rPr lang="ru-RU" dirty="0"/>
              <a:t>финансовой грамотности в </a:t>
            </a:r>
            <a:r>
              <a:rPr lang="ru-RU" dirty="0" smtClean="0"/>
              <a:t>5,</a:t>
            </a:r>
            <a:r>
              <a:rPr lang="en-US" dirty="0"/>
              <a:t> </a:t>
            </a:r>
            <a:r>
              <a:rPr lang="en-US" dirty="0" smtClean="0"/>
              <a:t>7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10 </a:t>
            </a:r>
            <a:r>
              <a:rPr lang="ru-RU" dirty="0" smtClean="0"/>
              <a:t>и 11 классах</a:t>
            </a:r>
          </a:p>
          <a:p>
            <a:r>
              <a:rPr lang="ru-RU" dirty="0" smtClean="0"/>
              <a:t>Учащиеся 7 классов занимаются в Доме детского творчества объединение «Финансовая грамотность в математике»</a:t>
            </a:r>
          </a:p>
          <a:p>
            <a:r>
              <a:rPr lang="ru-RU" dirty="0" smtClean="0"/>
              <a:t>Курсы  рассчитаны от 8, 17, до 34 часов</a:t>
            </a:r>
          </a:p>
          <a:p>
            <a:r>
              <a:rPr lang="ru-RU" dirty="0" smtClean="0"/>
              <a:t>В начальных классах педагоги включают материал по основам финансовой грамотности в уроки </a:t>
            </a:r>
            <a:r>
              <a:rPr lang="ru-RU" dirty="0" smtClean="0"/>
              <a:t>математики, окружающего мира.</a:t>
            </a:r>
            <a:endParaRPr lang="ru-RU" dirty="0" smtClean="0"/>
          </a:p>
          <a:p>
            <a:r>
              <a:rPr lang="ru-RU" dirty="0"/>
              <a:t>Учебными пособиями обеспечены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09"/>
            <a:ext cx="2952608" cy="2348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94009"/>
            <a:ext cx="3096344" cy="2348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001"/>
            <a:ext cx="2448272" cy="2420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9" y="2996952"/>
            <a:ext cx="2417969" cy="3068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53639"/>
            <a:ext cx="2493220" cy="31555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35" y="2975571"/>
            <a:ext cx="2298037" cy="313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7492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620688"/>
            <a:ext cx="8382000" cy="38410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Перспективы: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Включить в организацию урочной и внеурочной деятельности каждого педагога элементы основ финансовой грамотности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Обеспечить больший охват участников (</a:t>
            </a:r>
            <a:r>
              <a:rPr lang="ru-RU" dirty="0"/>
              <a:t>учащихся и </a:t>
            </a:r>
            <a:r>
              <a:rPr lang="ru-RU" dirty="0" smtClean="0"/>
              <a:t>педагогов</a:t>
            </a:r>
            <a:r>
              <a:rPr lang="ru-RU" smtClean="0"/>
              <a:t>) </a:t>
            </a:r>
            <a:r>
              <a:rPr lang="ru-RU" smtClean="0"/>
              <a:t>мероприятиями, </a:t>
            </a:r>
            <a:r>
              <a:rPr lang="ru-RU" dirty="0" smtClean="0"/>
              <a:t>в том числе онлайн-уроков, по основам финансовой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363457852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инвестиции активы">
  <a:themeElements>
    <a:clrScheme name="Gold Template Template">
      <a:dk1>
        <a:srgbClr val="000000"/>
      </a:dk1>
      <a:lt1>
        <a:srgbClr val="FFFFFF"/>
      </a:lt1>
      <a:dk2>
        <a:srgbClr val="AF8621"/>
      </a:dk2>
      <a:lt2>
        <a:srgbClr val="FFFC80"/>
      </a:lt2>
      <a:accent1>
        <a:srgbClr val="FFC000"/>
      </a:accent1>
      <a:accent2>
        <a:srgbClr val="0684A2"/>
      </a:accent2>
      <a:accent3>
        <a:srgbClr val="DF8045"/>
      </a:accent3>
      <a:accent4>
        <a:srgbClr val="919E7A"/>
      </a:accent4>
      <a:accent5>
        <a:srgbClr val="FF9929"/>
      </a:accent5>
      <a:accent6>
        <a:srgbClr val="7D3DA1"/>
      </a:accent6>
      <a:hlink>
        <a:srgbClr val="F3EB4F"/>
      </a:hlink>
      <a:folHlink>
        <a:srgbClr val="F0ED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50CE607-4B37-4974-BFE3-75DCC188DD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инвестиции активы</Template>
  <TotalTime>268</TotalTime>
  <Words>225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инвестиции активы</vt:lpstr>
      <vt:lpstr>Белый текст и шрифт Courier для слайдов с кодом</vt:lpstr>
      <vt:lpstr>    МБОУ Вершино-Дарасунская СОШ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Инвестиции</dc:title>
  <dc:creator>илякова</dc:creator>
  <cp:lastModifiedBy>Галина Николаевна</cp:lastModifiedBy>
  <cp:revision>37</cp:revision>
  <dcterms:created xsi:type="dcterms:W3CDTF">2019-04-24T22:09:09Z</dcterms:created>
  <dcterms:modified xsi:type="dcterms:W3CDTF">2022-03-14T04:22:46Z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TC102867229990</vt:lpwstr>
  </property>
</Properties>
</file>